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4" r:id="rId7"/>
    <p:sldId id="267" r:id="rId8"/>
    <p:sldId id="262" r:id="rId9"/>
    <p:sldId id="263" r:id="rId10"/>
    <p:sldId id="265" r:id="rId11"/>
    <p:sldId id="266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72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665431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</a:t>
            </a: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ланы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развитию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28;p25"/>
          <p:cNvSpPr/>
          <p:nvPr/>
        </p:nvSpPr>
        <p:spPr>
          <a:xfrm>
            <a:off x="234007" y="1345494"/>
            <a:ext cx="7541966" cy="66294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Развитие бизнес-логики приложения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sp>
        <p:nvSpPr>
          <p:cNvPr id="12" name="Google Shape;228;p25"/>
          <p:cNvSpPr/>
          <p:nvPr/>
        </p:nvSpPr>
        <p:spPr>
          <a:xfrm>
            <a:off x="234007" y="2184258"/>
            <a:ext cx="7541966" cy="66294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Кеширование для увеличения производительности(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Apache Ignite)</a:t>
            </a:r>
          </a:p>
        </p:txBody>
      </p:sp>
      <p:sp>
        <p:nvSpPr>
          <p:cNvPr id="13" name="Google Shape;228;p25"/>
          <p:cNvSpPr/>
          <p:nvPr/>
        </p:nvSpPr>
        <p:spPr>
          <a:xfrm>
            <a:off x="234007" y="2999598"/>
            <a:ext cx="7541966" cy="66294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Асинхронное взаимодействие с внешними системами(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Kafka)</a:t>
            </a:r>
          </a:p>
        </p:txBody>
      </p:sp>
      <p:sp>
        <p:nvSpPr>
          <p:cNvPr id="15" name="Google Shape;228;p25"/>
          <p:cNvSpPr/>
          <p:nvPr/>
        </p:nvSpPr>
        <p:spPr>
          <a:xfrm>
            <a:off x="234007" y="3789040"/>
            <a:ext cx="7541966" cy="66294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Front-end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для администратора</a:t>
            </a:r>
            <a:endParaRPr lang="en-US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" r="292"/>
          <a:stretch>
            <a:fillRect/>
          </a:stretch>
        </p:blipFill>
        <p:spPr>
          <a:xfrm>
            <a:off x="3481388" y="5121275"/>
            <a:ext cx="1300162" cy="1373188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Гиливанов</a:t>
            </a: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Марат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хорошо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922" b="1" i="0" u="none" strike="noStrike" cap="none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слышно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       ,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все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хорошо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чат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есть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проблемы</a:t>
            </a:r>
            <a:endParaRPr sz="2109" b="1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/>
              <a:t>REST-сервис подсистемы потребительского кредитования Банка</a:t>
            </a: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" r="292"/>
          <a:stretch>
            <a:fillRect/>
          </a:stretch>
        </p:blipFill>
        <p:spPr>
          <a:xfrm>
            <a:off x="3481388" y="5085184"/>
            <a:ext cx="1334334" cy="1409279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latin typeface="Roboto"/>
                <a:ea typeface="Roboto"/>
                <a:cs typeface="Roboto"/>
                <a:sym typeface="Roboto"/>
              </a:rPr>
              <a:t>Гиливанов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Марат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82661" y="2478165"/>
            <a:ext cx="6958133" cy="2056735"/>
            <a:chOff x="713472" y="1197587"/>
            <a:chExt cx="6440330" cy="3434761"/>
          </a:xfrm>
        </p:grpSpPr>
        <p:sp>
          <p:nvSpPr>
            <p:cNvPr id="199" name="Google Shape;199;p24"/>
            <p:cNvSpPr/>
            <p:nvPr/>
          </p:nvSpPr>
          <p:spPr>
            <a:xfrm>
              <a:off x="713472" y="1197587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75802" y="1222188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проекта</a:t>
              </a:r>
              <a:endParaRPr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6228" y="2143564"/>
              <a:ext cx="315599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2246624"/>
              <a:ext cx="227400" cy="221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3" y="2527786"/>
              <a:ext cx="6405545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0" y="2552443"/>
              <a:ext cx="6344945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технологии</a:t>
              </a:r>
              <a:endParaRPr sz="28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412141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4" y="3815205"/>
              <a:ext cx="6351542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800"/>
              </a:pPr>
              <a:r>
                <a:rPr lang="ru-RU" sz="2800" b="1" dirty="0" smtClean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Общая архитектура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890791" cy="1498327"/>
            <a:chOff x="697888" y="-395392"/>
            <a:chExt cx="63780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378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6" y="26919"/>
              <a:ext cx="6317399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800"/>
              </a:pP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</a:t>
              </a:r>
              <a:r>
                <a:rPr lang="en-US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получилось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378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6" y="1289681"/>
              <a:ext cx="6317399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56396" y="1716821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61761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Закрепить пройденные в рамках курса темы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" name="Google Shape;231;p25"/>
          <p:cNvSpPr/>
          <p:nvPr/>
        </p:nvSpPr>
        <p:spPr>
          <a:xfrm>
            <a:off x="2345760" y="4790051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Применить 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 своей предметной области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229;p25"/>
          <p:cNvSpPr txBox="1"/>
          <p:nvPr/>
        </p:nvSpPr>
        <p:spPr>
          <a:xfrm>
            <a:off x="2566876" y="3466020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" name="Google Shape;229;p25"/>
          <p:cNvSpPr txBox="1"/>
          <p:nvPr/>
        </p:nvSpPr>
        <p:spPr>
          <a:xfrm>
            <a:off x="2588136" y="494515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6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5" name="Google Shape;229;p25"/>
          <p:cNvSpPr txBox="1"/>
          <p:nvPr/>
        </p:nvSpPr>
        <p:spPr>
          <a:xfrm>
            <a:off x="3143671" y="1871929"/>
            <a:ext cx="649193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Разработать современное приложение для управления жизненным циклом кредитной подсистемы Банка, предусмотреть интеграцию со смежными системами с помощью REST-контроллеров.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Общая </a:t>
            </a: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архитектура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44" y="1340768"/>
            <a:ext cx="11651444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Жизненный цикл кредита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2" y="1196752"/>
            <a:ext cx="8064896" cy="5448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464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4" y="8629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071664" y="1196752"/>
            <a:ext cx="6016500" cy="2376264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Boot</a:t>
            </a:r>
            <a:b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Data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JPA</a:t>
            </a:r>
          </a:p>
          <a:p>
            <a:pPr algn="ctr"/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Data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REST</a:t>
            </a:r>
            <a:b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MVC</a:t>
            </a:r>
          </a:p>
          <a:p>
            <a:pPr algn="ctr"/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Security</a:t>
            </a:r>
            <a:b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Integration</a:t>
            </a:r>
            <a:b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Mail</a:t>
            </a:r>
            <a:b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Actuator</a:t>
            </a:r>
          </a:p>
          <a:p>
            <a:pPr algn="ctr"/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Cloud Netflix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Hystrix</a:t>
            </a:r>
            <a:endParaRPr lang="en-US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071191" y="3633169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Postgres, H2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066283" y="4508857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Sprin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 Boot Test, Spring Security Test, JUnit5,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Mockito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071664" y="5409995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Lombok, Swagger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Демонстрация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приложения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исходных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кодов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156</Words>
  <Application>Microsoft Office PowerPoint</Application>
  <PresentationFormat>Произвольный</PresentationFormat>
  <Paragraphs>53</Paragraphs>
  <Slides>11</Slides>
  <Notes>11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Пользователь Windows</cp:lastModifiedBy>
  <cp:revision>12</cp:revision>
  <dcterms:modified xsi:type="dcterms:W3CDTF">2020-05-29T12:25:56Z</dcterms:modified>
</cp:coreProperties>
</file>